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41" d="100"/>
          <a:sy n="41" d="100"/>
        </p:scale>
        <p:origin x="25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11.mp3>
</file>

<file path=ppt/media/media12.mp3>
</file>

<file path=ppt/media/media13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E4C3E-3304-47E7-9541-A60BA9A63DB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D7BD7-35F9-449D-817A-1AB3F93F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45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E4C3E-3304-47E7-9541-A60BA9A63DB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D7BD7-35F9-449D-817A-1AB3F93F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886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E4C3E-3304-47E7-9541-A60BA9A63DB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D7BD7-35F9-449D-817A-1AB3F93F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988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E4C3E-3304-47E7-9541-A60BA9A63DB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D7BD7-35F9-449D-817A-1AB3F93F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152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E4C3E-3304-47E7-9541-A60BA9A63DB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D7BD7-35F9-449D-817A-1AB3F93F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526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E4C3E-3304-47E7-9541-A60BA9A63DB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D7BD7-35F9-449D-817A-1AB3F93F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827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E4C3E-3304-47E7-9541-A60BA9A63DB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D7BD7-35F9-449D-817A-1AB3F93F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815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E4C3E-3304-47E7-9541-A60BA9A63DB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D7BD7-35F9-449D-817A-1AB3F93F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156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E4C3E-3304-47E7-9541-A60BA9A63DB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D7BD7-35F9-449D-817A-1AB3F93F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32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E4C3E-3304-47E7-9541-A60BA9A63DB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D7BD7-35F9-449D-817A-1AB3F93F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669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E4C3E-3304-47E7-9541-A60BA9A63DB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D7BD7-35F9-449D-817A-1AB3F93F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128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BE4C3E-3304-47E7-9541-A60BA9A63DB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5D7BD7-35F9-449D-817A-1AB3F93F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622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image" Target="../media/image2.png"/><Relationship Id="rId5" Type="http://schemas.microsoft.com/office/2007/relationships/hdphoto" Target="../media/hdphoto10.wdp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6" Type="http://schemas.openxmlformats.org/officeDocument/2006/relationships/image" Target="../media/image2.png"/><Relationship Id="rId5" Type="http://schemas.microsoft.com/office/2007/relationships/hdphoto" Target="../media/hdphoto11.wdp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p3"/><Relationship Id="rId1" Type="http://schemas.microsoft.com/office/2007/relationships/media" Target="../media/media12.mp3"/><Relationship Id="rId6" Type="http://schemas.openxmlformats.org/officeDocument/2006/relationships/image" Target="../media/image2.png"/><Relationship Id="rId5" Type="http://schemas.microsoft.com/office/2007/relationships/hdphoto" Target="../media/hdphoto12.wdp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6" Type="http://schemas.openxmlformats.org/officeDocument/2006/relationships/image" Target="../media/image2.png"/><Relationship Id="rId5" Type="http://schemas.microsoft.com/office/2007/relationships/hdphoto" Target="../media/hdphoto13.wdp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2.png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2.png"/><Relationship Id="rId5" Type="http://schemas.microsoft.com/office/2007/relationships/hdphoto" Target="../media/hdphoto4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2.png"/><Relationship Id="rId5" Type="http://schemas.microsoft.com/office/2007/relationships/hdphoto" Target="../media/hdphoto5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2.png"/><Relationship Id="rId5" Type="http://schemas.microsoft.com/office/2007/relationships/hdphoto" Target="../media/hdphoto6.wd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2.png"/><Relationship Id="rId5" Type="http://schemas.microsoft.com/office/2007/relationships/hdphoto" Target="../media/hdphoto7.wdp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image" Target="../media/image2.png"/><Relationship Id="rId5" Type="http://schemas.microsoft.com/office/2007/relationships/hdphoto" Target="../media/hdphoto8.wdp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2.png"/><Relationship Id="rId5" Type="http://schemas.microsoft.com/office/2007/relationships/hdphoto" Target="../media/hdphoto9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89C038-6167-461A-A025-9CCC2D30B9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844" l="7129" r="94043">
                        <a14:foregroundMark x1="7129" y1="73828" x2="7129" y2="73828"/>
                        <a14:foregroundMark x1="94043" y1="74219" x2="94043" y2="74219"/>
                        <a14:backgroundMark x1="60840" y1="77441" x2="11133" y2="780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667000"/>
            <a:ext cx="6858000" cy="6858000"/>
          </a:xfrm>
          <a:prstGeom prst="rect">
            <a:avLst/>
          </a:prstGeom>
        </p:spPr>
      </p:pic>
      <p:pic>
        <p:nvPicPr>
          <p:cNvPr id="5" name="car">
            <a:hlinkClick r:id="" action="ppaction://media"/>
            <a:extLst>
              <a:ext uri="{FF2B5EF4-FFF2-40B4-BE49-F238E27FC236}">
                <a16:creationId xmlns:a16="http://schemas.microsoft.com/office/drawing/2014/main" id="{E32F9C80-843F-409E-86AB-FDB0D86186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2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D6C6B5C-653A-4E38-93FA-FB62097C73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465" b="95605" l="977" r="99219">
                        <a14:foregroundMark x1="21875" y1="15918" x2="14063" y2="12012"/>
                        <a14:foregroundMark x1="14063" y1="12012" x2="11719" y2="15430"/>
                        <a14:foregroundMark x1="9961" y1="5957" x2="10840" y2="8691"/>
                        <a14:foregroundMark x1="13965" y1="2539" x2="13965" y2="2539"/>
                        <a14:foregroundMark x1="10156" y1="1465" x2="10156" y2="1465"/>
                        <a14:foregroundMark x1="6641" y1="2539" x2="6641" y2="2539"/>
                        <a14:foregroundMark x1="4688" y1="2930" x2="4688" y2="2930"/>
                        <a14:foregroundMark x1="4492" y1="5762" x2="4492" y2="5762"/>
                        <a14:foregroundMark x1="4883" y1="9570" x2="4883" y2="9570"/>
                        <a14:foregroundMark x1="77051" y1="6738" x2="77539" y2="19238"/>
                        <a14:foregroundMark x1="87891" y1="66406" x2="94043" y2="83496"/>
                        <a14:foregroundMark x1="94043" y1="83496" x2="94824" y2="90625"/>
                        <a14:foregroundMark x1="94824" y1="90625" x2="91041" y2="96809"/>
                        <a14:foregroundMark x1="85520" y1="99177" x2="74902" y2="99805"/>
                        <a14:foregroundMark x1="74902" y1="99805" x2="73739" y2="99521"/>
                        <a14:foregroundMark x1="73461" y1="97460" x2="80762" y2="97266"/>
                        <a14:foregroundMark x1="80762" y1="97266" x2="86523" y2="92871"/>
                        <a14:foregroundMark x1="86523" y1="92871" x2="88281" y2="90625"/>
                        <a14:foregroundMark x1="94043" y1="72363" x2="93457" y2="84766"/>
                        <a14:foregroundMark x1="93457" y1="84766" x2="95313" y2="86328"/>
                        <a14:foregroundMark x1="97168" y1="92480" x2="99316" y2="88477"/>
                        <a14:foregroundMark x1="65646" y1="96646" x2="5469" y2="95703"/>
                        <a14:foregroundMark x1="5469" y1="95703" x2="5859" y2="87109"/>
                        <a14:foregroundMark x1="5859" y1="87109" x2="8301" y2="83789"/>
                        <a14:foregroundMark x1="1758" y1="97168" x2="977" y2="88184"/>
                        <a14:foregroundMark x1="977" y1="88184" x2="5566" y2="75000"/>
                        <a14:foregroundMark x1="5566" y1="75000" x2="9375" y2="70313"/>
                        <a14:foregroundMark x1="65625" y1="85254" x2="61816" y2="53516"/>
                        <a14:foregroundMark x1="59277" y1="53516" x2="57422" y2="64941"/>
                        <a14:foregroundMark x1="40918" y1="62207" x2="40918" y2="59863"/>
                        <a14:foregroundMark x1="56348" y1="81250" x2="56543" y2="56250"/>
                        <a14:foregroundMark x1="1172" y1="72559" x2="1172" y2="72559"/>
                        <a14:foregroundMark x1="1074" y1="73730" x2="1270" y2="71582"/>
                        <a14:foregroundMark x1="1465" y1="70117" x2="1855" y2="70898"/>
                        <a14:backgroundMark x1="1270" y1="78125" x2="684" y2="76855"/>
                        <a14:backgroundMark x1="89746" y1="98438" x2="89551" y2="98438"/>
                        <a14:backgroundMark x1="88477" y1="98633" x2="88477" y2="98633"/>
                        <a14:backgroundMark x1="89746" y1="99023" x2="88086" y2="98828"/>
                        <a14:backgroundMark x1="87012" y1="98828" x2="87012" y2="98828"/>
                        <a14:backgroundMark x1="90234" y1="98438" x2="90234" y2="98438"/>
                        <a14:backgroundMark x1="90625" y1="99219" x2="85742" y2="99512"/>
                        <a14:backgroundMark x1="90039" y1="98242" x2="91211" y2="98145"/>
                        <a14:backgroundMark x1="72656" y1="98730" x2="66406" y2="99023"/>
                        <a14:backgroundMark x1="66504" y1="98730" x2="70605" y2="98242"/>
                        <a14:backgroundMark x1="66797" y1="97852" x2="66797" y2="97852"/>
                        <a14:backgroundMark x1="73633" y1="99316" x2="72559" y2="98926"/>
                        <a14:backgroundMark x1="70898" y1="98926" x2="72266" y2="99512"/>
                        <a14:backgroundMark x1="68750" y1="98535" x2="72461" y2="98926"/>
                        <a14:backgroundMark x1="66895" y1="97852" x2="66895" y2="97852"/>
                        <a14:backgroundMark x1="66992" y1="97852" x2="66992" y2="97852"/>
                        <a14:backgroundMark x1="68164" y1="98730" x2="66992" y2="97852"/>
                        <a14:backgroundMark x1="70898" y1="98926" x2="66992" y2="97754"/>
                        <a14:backgroundMark x1="64941" y1="97754" x2="66992" y2="97754"/>
                        <a14:backgroundMark x1="97852" y1="77246" x2="99219" y2="7470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4754" y="3481754"/>
            <a:ext cx="5228492" cy="5228492"/>
          </a:xfrm>
          <a:prstGeom prst="rect">
            <a:avLst/>
          </a:prstGeom>
        </p:spPr>
      </p:pic>
      <p:pic>
        <p:nvPicPr>
          <p:cNvPr id="3" name="store">
            <a:hlinkClick r:id="" action="ppaction://media"/>
            <a:extLst>
              <a:ext uri="{FF2B5EF4-FFF2-40B4-BE49-F238E27FC236}">
                <a16:creationId xmlns:a16="http://schemas.microsoft.com/office/drawing/2014/main" id="{4D56424E-10A1-47E2-8F18-3713B1F318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31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EEB821-B653-4B60-AA80-B574B3794F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785" b="89844" l="2344" r="98926">
                        <a14:foregroundMark x1="93164" y1="71875" x2="91113" y2="59668"/>
                        <a14:foregroundMark x1="91113" y1="59668" x2="98730" y2="62988"/>
                        <a14:foregroundMark x1="98730" y1="62988" x2="99121" y2="62988"/>
                        <a14:foregroundMark x1="92773" y1="42383" x2="85254" y2="35352"/>
                        <a14:foregroundMark x1="85254" y1="35352" x2="76172" y2="35742"/>
                        <a14:foregroundMark x1="76172" y1="35742" x2="73926" y2="37402"/>
                        <a14:foregroundMark x1="89258" y1="37793" x2="94824" y2="44434"/>
                        <a14:foregroundMark x1="72070" y1="48145" x2="57227" y2="41113"/>
                        <a14:foregroundMark x1="10742" y1="43555" x2="6934" y2="37012"/>
                        <a14:foregroundMark x1="6934" y1="37012" x2="9961" y2="24414"/>
                        <a14:foregroundMark x1="4590" y1="15918" x2="23730" y2="8398"/>
                        <a14:foregroundMark x1="23730" y1="8398" x2="29980" y2="12695"/>
                        <a14:foregroundMark x1="29980" y1="12695" x2="29590" y2="16113"/>
                        <a14:foregroundMark x1="34863" y1="10938" x2="49512" y2="21484"/>
                        <a14:foregroundMark x1="49512" y1="21484" x2="52246" y2="21875"/>
                        <a14:foregroundMark x1="3125" y1="39648" x2="2441" y2="32520"/>
                        <a14:foregroundMark x1="2441" y1="32520" x2="3906" y2="30176"/>
                        <a14:foregroundMark x1="48730" y1="22266" x2="43359" y2="19434"/>
                        <a14:foregroundMark x1="29297" y1="4980" x2="29297" y2="4980"/>
                        <a14:foregroundMark x1="14160" y1="4785" x2="14160" y2="4785"/>
                        <a14:foregroundMark x1="29883" y1="4785" x2="29883" y2="478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4769" y="2989384"/>
            <a:ext cx="6213231" cy="6213231"/>
          </a:xfrm>
          <a:prstGeom prst="rect">
            <a:avLst/>
          </a:prstGeom>
        </p:spPr>
      </p:pic>
      <p:pic>
        <p:nvPicPr>
          <p:cNvPr id="3" name="mare">
            <a:hlinkClick r:id="" action="ppaction://media"/>
            <a:extLst>
              <a:ext uri="{FF2B5EF4-FFF2-40B4-BE49-F238E27FC236}">
                <a16:creationId xmlns:a16="http://schemas.microsoft.com/office/drawing/2014/main" id="{69722B18-8A64-409A-A661-72341ABC9E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116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34C4FD-25BD-4872-806B-282AD2FBD3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473" b="89941" l="9961" r="89941">
                        <a14:foregroundMark x1="43457" y1="9473" x2="43457" y2="9473"/>
                        <a14:backgroundMark x1="70508" y1="83105" x2="70508" y2="83105"/>
                        <a14:backgroundMark x1="71094" y1="83887" x2="71094" y2="83887"/>
                        <a14:backgroundMark x1="68750" y1="83887" x2="68750" y2="8388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89439" y="2177561"/>
            <a:ext cx="7836877" cy="7836877"/>
          </a:xfrm>
          <a:prstGeom prst="rect">
            <a:avLst/>
          </a:prstGeom>
        </p:spPr>
      </p:pic>
      <p:pic>
        <p:nvPicPr>
          <p:cNvPr id="3" name="chair">
            <a:hlinkClick r:id="" action="ppaction://media"/>
            <a:extLst>
              <a:ext uri="{FF2B5EF4-FFF2-40B4-BE49-F238E27FC236}">
                <a16:creationId xmlns:a16="http://schemas.microsoft.com/office/drawing/2014/main" id="{A4D64DC3-2BC0-4C85-A421-EA38ECC640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562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6EC9F7C-7FE5-4A7B-BC2A-03C279AB96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590" b="99121" l="9961" r="89844">
                        <a14:foregroundMark x1="67188" y1="41699" x2="65430" y2="34473"/>
                        <a14:foregroundMark x1="65430" y1="34473" x2="58008" y2="21582"/>
                        <a14:foregroundMark x1="58008" y1="21582" x2="46289" y2="15039"/>
                        <a14:foregroundMark x1="46289" y1="15039" x2="39355" y2="16016"/>
                        <a14:foregroundMark x1="39355" y1="16016" x2="33496" y2="21777"/>
                        <a14:foregroundMark x1="33496" y1="21777" x2="32422" y2="21680"/>
                        <a14:foregroundMark x1="32422" y1="21680" x2="32422" y2="21680"/>
                        <a14:foregroundMark x1="58105" y1="7129" x2="41895" y2="9766"/>
                        <a14:foregroundMark x1="41895" y1="9766" x2="36426" y2="14648"/>
                        <a14:foregroundMark x1="36426" y1="14648" x2="34961" y2="15234"/>
                        <a14:foregroundMark x1="45508" y1="7324" x2="62012" y2="6934"/>
                        <a14:foregroundMark x1="62012" y1="6934" x2="62207" y2="6934"/>
                        <a14:foregroundMark x1="33398" y1="13867" x2="33398" y2="13867"/>
                        <a14:foregroundMark x1="25293" y1="60254" x2="26660" y2="57129"/>
                        <a14:foregroundMark x1="26367" y1="56543" x2="26367" y2="56543"/>
                        <a14:foregroundMark x1="34375" y1="45996" x2="34375" y2="45996"/>
                        <a14:foregroundMark x1="24512" y1="62305" x2="24512" y2="62305"/>
                        <a14:foregroundMark x1="47070" y1="6152" x2="47070" y2="6152"/>
                        <a14:foregroundMark x1="44141" y1="6738" x2="44141" y2="6738"/>
                        <a14:foregroundMark x1="45703" y1="6152" x2="45703" y2="6250"/>
                        <a14:foregroundMark x1="44434" y1="7227" x2="49121" y2="5859"/>
                        <a14:foregroundMark x1="46289" y1="6445" x2="48535" y2="6152"/>
                        <a14:foregroundMark x1="48242" y1="5957" x2="41406" y2="8594"/>
                        <a14:foregroundMark x1="42578" y1="7520" x2="42578" y2="7520"/>
                        <a14:foregroundMark x1="41992" y1="8105" x2="41992" y2="8105"/>
                        <a14:foregroundMark x1="43066" y1="7227" x2="43066" y2="7227"/>
                        <a14:foregroundMark x1="40527" y1="9375" x2="42480" y2="7422"/>
                        <a14:foregroundMark x1="31934" y1="19824" x2="35840" y2="13770"/>
                        <a14:foregroundMark x1="35840" y1="13770" x2="36621" y2="13086"/>
                        <a14:foregroundMark x1="34570" y1="14551" x2="32520" y2="17578"/>
                        <a14:foregroundMark x1="57715" y1="5176" x2="54785" y2="4590"/>
                        <a14:foregroundMark x1="53516" y1="5078" x2="52148" y2="5078"/>
                        <a14:foregroundMark x1="52148" y1="5078" x2="54883" y2="4785"/>
                        <a14:foregroundMark x1="52539" y1="5078" x2="48926" y2="6348"/>
                        <a14:foregroundMark x1="49316" y1="5957" x2="51074" y2="5664"/>
                        <a14:foregroundMark x1="47266" y1="5957" x2="45996" y2="6250"/>
                        <a14:foregroundMark x1="59082" y1="41113" x2="50391" y2="34570"/>
                        <a14:foregroundMark x1="50391" y1="34570" x2="42676" y2="31836"/>
                        <a14:foregroundMark x1="42676" y1="31836" x2="42090" y2="28809"/>
                        <a14:foregroundMark x1="41797" y1="28418" x2="43652" y2="31250"/>
                        <a14:foregroundMark x1="45996" y1="30371" x2="38867" y2="27734"/>
                        <a14:foregroundMark x1="38867" y1="27734" x2="37207" y2="27930"/>
                        <a14:foregroundMark x1="29199" y1="52246" x2="29199" y2="52246"/>
                        <a14:foregroundMark x1="28516" y1="53027" x2="28516" y2="53027"/>
                        <a14:foregroundMark x1="48047" y1="98633" x2="51270" y2="91113"/>
                        <a14:foregroundMark x1="51270" y1="91113" x2="61816" y2="86816"/>
                        <a14:foregroundMark x1="60449" y1="94336" x2="64551" y2="77637"/>
                        <a14:foregroundMark x1="65039" y1="94238" x2="65039" y2="94238"/>
                        <a14:foregroundMark x1="47656" y1="99121" x2="49512" y2="95508"/>
                        <a14:foregroundMark x1="49121" y1="98926" x2="49121" y2="98926"/>
                        <a14:foregroundMark x1="51563" y1="97266" x2="51563" y2="97266"/>
                        <a14:foregroundMark x1="45020" y1="96094" x2="45020" y2="96094"/>
                        <a14:foregroundMark x1="45117" y1="94824" x2="45117" y2="94824"/>
                        <a14:foregroundMark x1="22656" y1="86621" x2="22656" y2="86621"/>
                        <a14:foregroundMark x1="21875" y1="81152" x2="21875" y2="81152"/>
                        <a14:foregroundMark x1="22461" y1="84961" x2="22461" y2="84961"/>
                        <a14:foregroundMark x1="21973" y1="84180" x2="21973" y2="84180"/>
                        <a14:foregroundMark x1="32617" y1="49219" x2="32617" y2="49219"/>
                        <a14:foregroundMark x1="36621" y1="10938" x2="36621" y2="10938"/>
                        <a14:foregroundMark x1="39063" y1="10156" x2="39063" y2="10156"/>
                        <a14:foregroundMark x1="29492" y1="33691" x2="29492" y2="336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94084"/>
            <a:ext cx="7203831" cy="7203831"/>
          </a:xfrm>
          <a:prstGeom prst="rect">
            <a:avLst/>
          </a:prstGeom>
        </p:spPr>
      </p:pic>
      <p:pic>
        <p:nvPicPr>
          <p:cNvPr id="3" name="were">
            <a:hlinkClick r:id="" action="ppaction://media"/>
            <a:extLst>
              <a:ext uri="{FF2B5EF4-FFF2-40B4-BE49-F238E27FC236}">
                <a16:creationId xmlns:a16="http://schemas.microsoft.com/office/drawing/2014/main" id="{99FDF2D3-90B3-41D8-8CEF-5AD26B6775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675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C9F70FC-F31F-4631-9739-BEF46191F7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785" b="91602" l="8887" r="89844">
                        <a14:foregroundMark x1="31250" y1="87109" x2="58008" y2="83203"/>
                        <a14:foregroundMark x1="58008" y1="83203" x2="66406" y2="86914"/>
                        <a14:foregroundMark x1="66406" y1="86914" x2="69531" y2="73926"/>
                        <a14:foregroundMark x1="69531" y1="73926" x2="84570" y2="60059"/>
                        <a14:foregroundMark x1="82813" y1="58398" x2="75977" y2="61133"/>
                        <a14:foregroundMark x1="75977" y1="61133" x2="70703" y2="72461"/>
                        <a14:foregroundMark x1="70703" y1="72461" x2="45898" y2="64258"/>
                        <a14:foregroundMark x1="45898" y1="64258" x2="44043" y2="77832"/>
                        <a14:foregroundMark x1="43457" y1="79980" x2="47266" y2="29199"/>
                        <a14:foregroundMark x1="29688" y1="34766" x2="42480" y2="67480"/>
                        <a14:foregroundMark x1="62598" y1="48926" x2="75098" y2="37207"/>
                        <a14:foregroundMark x1="75098" y1="37207" x2="67871" y2="32813"/>
                        <a14:foregroundMark x1="67871" y1="32813" x2="64258" y2="33984"/>
                        <a14:foregroundMark x1="61230" y1="29395" x2="56738" y2="52344"/>
                        <a14:foregroundMark x1="26855" y1="56250" x2="46094" y2="49707"/>
                        <a14:foregroundMark x1="24121" y1="45801" x2="24316" y2="42480"/>
                        <a14:foregroundMark x1="24707" y1="35156" x2="28516" y2="35156"/>
                        <a14:foregroundMark x1="30859" y1="28809" x2="37598" y2="41113"/>
                        <a14:foregroundMark x1="20801" y1="10059" x2="23340" y2="34570"/>
                        <a14:foregroundMark x1="20996" y1="6543" x2="16113" y2="17871"/>
                        <a14:foregroundMark x1="16113" y1="17871" x2="22070" y2="22852"/>
                        <a14:foregroundMark x1="22070" y1="22852" x2="23340" y2="26660"/>
                        <a14:foregroundMark x1="18848" y1="17773" x2="48633" y2="10059"/>
                        <a14:foregroundMark x1="48633" y1="10059" x2="68359" y2="15430"/>
                        <a14:foregroundMark x1="62207" y1="13867" x2="52246" y2="11523"/>
                        <a14:foregroundMark x1="52246" y1="11523" x2="52734" y2="9473"/>
                        <a14:foregroundMark x1="48438" y1="9668" x2="35156" y2="11035"/>
                        <a14:foregroundMark x1="41113" y1="9277" x2="48438" y2="8691"/>
                        <a14:foregroundMark x1="48438" y1="8691" x2="49609" y2="8691"/>
                        <a14:foregroundMark x1="22559" y1="7324" x2="29785" y2="10254"/>
                        <a14:foregroundMark x1="29785" y1="10254" x2="30273" y2="11035"/>
                        <a14:foregroundMark x1="17188" y1="21680" x2="15332" y2="11523"/>
                        <a14:foregroundMark x1="15332" y1="11523" x2="19824" y2="7129"/>
                        <a14:foregroundMark x1="13086" y1="40039" x2="17578" y2="27441"/>
                        <a14:foregroundMark x1="9082" y1="46582" x2="9082" y2="46582"/>
                        <a14:foregroundMark x1="22363" y1="42871" x2="39453" y2="27637"/>
                        <a14:foregroundMark x1="39453" y1="27637" x2="39551" y2="27441"/>
                        <a14:foregroundMark x1="34961" y1="32227" x2="29102" y2="42188"/>
                        <a14:foregroundMark x1="29102" y1="42188" x2="29102" y2="43457"/>
                        <a14:foregroundMark x1="40332" y1="49707" x2="47949" y2="50195"/>
                        <a14:foregroundMark x1="47949" y1="50195" x2="64160" y2="46875"/>
                        <a14:foregroundMark x1="64160" y1="46875" x2="66602" y2="44629"/>
                        <a14:foregroundMark x1="63574" y1="42480" x2="62988" y2="32813"/>
                        <a14:foregroundMark x1="62988" y1="32813" x2="62988" y2="32813"/>
                        <a14:foregroundMark x1="54492" y1="37500" x2="62598" y2="32813"/>
                        <a14:foregroundMark x1="68359" y1="7129" x2="74316" y2="5371"/>
                        <a14:foregroundMark x1="32422" y1="80566" x2="32227" y2="71875"/>
                        <a14:foregroundMark x1="71875" y1="67285" x2="76758" y2="60645"/>
                        <a14:foregroundMark x1="76758" y1="60645" x2="81152" y2="57813"/>
                        <a14:foregroundMark x1="62988" y1="90820" x2="62988" y2="90820"/>
                        <a14:foregroundMark x1="51563" y1="91602" x2="51563" y2="91602"/>
                        <a14:foregroundMark x1="47266" y1="61230" x2="66797" y2="48145"/>
                        <a14:foregroundMark x1="66797" y1="48145" x2="66797" y2="48145"/>
                        <a14:foregroundMark x1="54590" y1="44824" x2="37793" y2="45605"/>
                        <a14:foregroundMark x1="37793" y1="45605" x2="37793" y2="45605"/>
                        <a14:foregroundMark x1="49023" y1="50195" x2="53906" y2="45996"/>
                        <a14:foregroundMark x1="79199" y1="10254" x2="73340" y2="7520"/>
                        <a14:foregroundMark x1="31836" y1="76563" x2="32031" y2="66895"/>
                        <a14:foregroundMark x1="53125" y1="58398" x2="66602" y2="52637"/>
                        <a14:foregroundMark x1="66602" y1="52637" x2="67383" y2="51758"/>
                        <a14:foregroundMark x1="30664" y1="75586" x2="31836" y2="67480"/>
                        <a14:foregroundMark x1="80371" y1="59668" x2="74902" y2="60840"/>
                        <a14:foregroundMark x1="21484" y1="5078" x2="21484" y2="5078"/>
                        <a14:foregroundMark x1="15820" y1="30957" x2="16309" y2="28711"/>
                        <a14:foregroundMark x1="71484" y1="4785" x2="71484" y2="478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667000"/>
            <a:ext cx="6858000" cy="6858000"/>
          </a:xfrm>
          <a:prstGeom prst="rect">
            <a:avLst/>
          </a:prstGeom>
        </p:spPr>
      </p:pic>
      <p:pic>
        <p:nvPicPr>
          <p:cNvPr id="3" name="tiger">
            <a:hlinkClick r:id="" action="ppaction://media"/>
            <a:extLst>
              <a:ext uri="{FF2B5EF4-FFF2-40B4-BE49-F238E27FC236}">
                <a16:creationId xmlns:a16="http://schemas.microsoft.com/office/drawing/2014/main" id="{575B3C65-935A-45AF-BD09-80F21E258D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424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BD712B-B840-482A-BA09-737227F849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395" b="89844" l="9473" r="90039">
                        <a14:foregroundMark x1="50391" y1="12207" x2="41895" y2="7324"/>
                        <a14:foregroundMark x1="41895" y1="7324" x2="40137" y2="4492"/>
                        <a14:foregroundMark x1="38770" y1="64941" x2="44727" y2="54980"/>
                        <a14:foregroundMark x1="44727" y1="54980" x2="45410" y2="42871"/>
                        <a14:foregroundMark x1="31836" y1="37305" x2="31055" y2="26855"/>
                        <a14:foregroundMark x1="31055" y1="26855" x2="32031" y2="22949"/>
                        <a14:foregroundMark x1="40918" y1="38672" x2="40137" y2="33008"/>
                        <a14:foregroundMark x1="39355" y1="31738" x2="35547" y2="35352"/>
                        <a14:foregroundMark x1="32617" y1="34570" x2="41992" y2="29883"/>
                        <a14:foregroundMark x1="41992" y1="29883" x2="42480" y2="29785"/>
                        <a14:foregroundMark x1="31641" y1="33203" x2="33398" y2="30566"/>
                        <a14:foregroundMark x1="32617" y1="30566" x2="26074" y2="30371"/>
                        <a14:foregroundMark x1="57324" y1="33594" x2="54785" y2="23145"/>
                        <a14:foregroundMark x1="54297" y1="23340" x2="52832" y2="32520"/>
                        <a14:foregroundMark x1="52832" y1="32520" x2="54297" y2="33594"/>
                        <a14:foregroundMark x1="52930" y1="67285" x2="54785" y2="60645"/>
                        <a14:foregroundMark x1="81836" y1="66895" x2="56543" y2="66309"/>
                        <a14:foregroundMark x1="9766" y1="72266" x2="9570" y2="69922"/>
                        <a14:foregroundMark x1="12109" y1="67871" x2="26270" y2="67871"/>
                        <a14:foregroundMark x1="26270" y1="67871" x2="35059" y2="66699"/>
                        <a14:foregroundMark x1="35059" y1="66699" x2="15430" y2="66504"/>
                        <a14:foregroundMark x1="90039" y1="70703" x2="90039" y2="70703"/>
                        <a14:foregroundMark x1="87500" y1="74023" x2="84375" y2="69336"/>
                        <a14:foregroundMark x1="41504" y1="58203" x2="39941" y2="42871"/>
                        <a14:backgroundMark x1="47461" y1="62793" x2="47461" y2="6279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667000"/>
            <a:ext cx="6858000" cy="6858000"/>
          </a:xfrm>
          <a:prstGeom prst="rect">
            <a:avLst/>
          </a:prstGeom>
        </p:spPr>
      </p:pic>
      <p:pic>
        <p:nvPicPr>
          <p:cNvPr id="3" name="bird">
            <a:hlinkClick r:id="" action="ppaction://media"/>
            <a:extLst>
              <a:ext uri="{FF2B5EF4-FFF2-40B4-BE49-F238E27FC236}">
                <a16:creationId xmlns:a16="http://schemas.microsoft.com/office/drawing/2014/main" id="{FE1D864E-157D-4545-B0E6-580802CD07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50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EE7BABE-37AD-4262-9E7A-777A7990AD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78125" y1="40137" x2="78125" y2="40137"/>
                        <a14:backgroundMark x1="77734" y1="40723" x2="77734" y2="40723"/>
                        <a14:backgroundMark x1="76953" y1="41699" x2="76953" y2="4169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667000"/>
            <a:ext cx="6858000" cy="6858000"/>
          </a:xfrm>
          <a:prstGeom prst="rect">
            <a:avLst/>
          </a:prstGeom>
        </p:spPr>
      </p:pic>
      <p:pic>
        <p:nvPicPr>
          <p:cNvPr id="3" name="corn">
            <a:hlinkClick r:id="" action="ppaction://media"/>
            <a:extLst>
              <a:ext uri="{FF2B5EF4-FFF2-40B4-BE49-F238E27FC236}">
                <a16:creationId xmlns:a16="http://schemas.microsoft.com/office/drawing/2014/main" id="{EC0FE0CE-0DD9-4184-8A9C-D2B57DCEDE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668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F669C7-FD4F-41D5-9FBF-69DF5BB712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594" b="96094" l="9961" r="98926">
                        <a14:foregroundMark x1="88184" y1="96289" x2="85352" y2="58691"/>
                        <a14:foregroundMark x1="85352" y1="58691" x2="82031" y2="47363"/>
                        <a14:foregroundMark x1="81152" y1="73730" x2="73633" y2="56543"/>
                        <a14:foregroundMark x1="73633" y1="56543" x2="75391" y2="52441"/>
                        <a14:foregroundMark x1="70215" y1="41309" x2="72070" y2="32422"/>
                        <a14:foregroundMark x1="84277" y1="41992" x2="83008" y2="31445"/>
                        <a14:foregroundMark x1="83008" y1="31445" x2="83008" y2="31445"/>
                        <a14:foregroundMark x1="74219" y1="10352" x2="78906" y2="8691"/>
                        <a14:foregroundMark x1="88672" y1="11621" x2="91992" y2="10352"/>
                        <a14:foregroundMark x1="91992" y1="24121" x2="98926" y2="28711"/>
                        <a14:foregroundMark x1="70508" y1="87793" x2="71094" y2="8183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795955" y="1852245"/>
            <a:ext cx="8094785" cy="8094785"/>
          </a:xfrm>
          <a:prstGeom prst="rect">
            <a:avLst/>
          </a:prstGeom>
        </p:spPr>
      </p:pic>
      <p:pic>
        <p:nvPicPr>
          <p:cNvPr id="3" name="turn">
            <a:hlinkClick r:id="" action="ppaction://media"/>
            <a:extLst>
              <a:ext uri="{FF2B5EF4-FFF2-40B4-BE49-F238E27FC236}">
                <a16:creationId xmlns:a16="http://schemas.microsoft.com/office/drawing/2014/main" id="{4D5B3AFA-4264-4D25-A436-7A361C3A6D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99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16C1F96-C07F-4823-9F21-60C3950BFC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9219" y1="81836" x2="46484" y2="66113"/>
                        <a14:foregroundMark x1="40918" y1="67969" x2="42969" y2="63867"/>
                        <a14:foregroundMark x1="58301" y1="70508" x2="57813" y2="68750"/>
                        <a14:foregroundMark x1="48535" y1="59961" x2="47754" y2="57227"/>
                        <a14:foregroundMark x1="51074" y1="55566" x2="51270" y2="55566"/>
                        <a14:foregroundMark x1="78320" y1="53711" x2="78516" y2="45020"/>
                        <a14:foregroundMark x1="75586" y1="37988" x2="67090" y2="28711"/>
                        <a14:foregroundMark x1="67090" y1="28711" x2="64063" y2="22949"/>
                        <a14:foregroundMark x1="62988" y1="38477" x2="71191" y2="45313"/>
                        <a14:foregroundMark x1="71191" y1="45313" x2="73340" y2="48535"/>
                        <a14:foregroundMark x1="46484" y1="19434" x2="40332" y2="19434"/>
                        <a14:foregroundMark x1="29980" y1="49121" x2="38477" y2="57617"/>
                        <a14:foregroundMark x1="76660" y1="39258" x2="70215" y2="2832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8246" y="2667000"/>
            <a:ext cx="6858000" cy="6858000"/>
          </a:xfrm>
          <a:prstGeom prst="rect">
            <a:avLst/>
          </a:prstGeom>
        </p:spPr>
      </p:pic>
      <p:pic>
        <p:nvPicPr>
          <p:cNvPr id="3" name="earth">
            <a:hlinkClick r:id="" action="ppaction://media"/>
            <a:extLst>
              <a:ext uri="{FF2B5EF4-FFF2-40B4-BE49-F238E27FC236}">
                <a16:creationId xmlns:a16="http://schemas.microsoft.com/office/drawing/2014/main" id="{7BEDB93A-7678-4FD0-8FA8-FC779FD2ED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612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F3F110C-A32E-4AE3-858E-5D86DBD2EB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887" b="89844" l="7813" r="91602">
                        <a14:foregroundMark x1="8887" y1="58789" x2="8887" y2="58789"/>
                        <a14:foregroundMark x1="88672" y1="75781" x2="88672" y2="75781"/>
                        <a14:foregroundMark x1="59082" y1="9082" x2="59082" y2="9082"/>
                        <a14:foregroundMark x1="91699" y1="61426" x2="91699" y2="61426"/>
                        <a14:foregroundMark x1="8301" y1="72266" x2="8301" y2="72266"/>
                        <a14:foregroundMark x1="91699" y1="75879" x2="91699" y2="75879"/>
                        <a14:foregroundMark x1="7813" y1="63184" x2="7813" y2="63184"/>
                        <a14:foregroundMark x1="38477" y1="58887" x2="40527" y2="63379"/>
                        <a14:foregroundMark x1="51465" y1="9473" x2="51465" y2="9473"/>
                        <a14:foregroundMark x1="47852" y1="8887" x2="47852" y2="8887"/>
                        <a14:foregroundMark x1="47559" y1="9082" x2="50879" y2="8984"/>
                        <a14:backgroundMark x1="54590" y1="86328" x2="54590" y2="86328"/>
                        <a14:backgroundMark x1="28320" y1="17188" x2="28320" y2="17188"/>
                        <a14:backgroundMark x1="28516" y1="16602" x2="28516" y2="16602"/>
                        <a14:backgroundMark x1="28516" y1="16797" x2="28516" y2="16797"/>
                        <a14:backgroundMark x1="28809" y1="16992" x2="28809" y2="16992"/>
                        <a14:backgroundMark x1="29004" y1="16699" x2="29004" y2="16699"/>
                        <a14:backgroundMark x1="28418" y1="17285" x2="28418" y2="17285"/>
                        <a14:backgroundMark x1="28711" y1="17285" x2="29004" y2="1543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667000"/>
            <a:ext cx="6858000" cy="6858000"/>
          </a:xfrm>
          <a:prstGeom prst="rect">
            <a:avLst/>
          </a:prstGeom>
        </p:spPr>
      </p:pic>
      <p:pic>
        <p:nvPicPr>
          <p:cNvPr id="3" name="journey">
            <a:hlinkClick r:id="" action="ppaction://media"/>
            <a:extLst>
              <a:ext uri="{FF2B5EF4-FFF2-40B4-BE49-F238E27FC236}">
                <a16:creationId xmlns:a16="http://schemas.microsoft.com/office/drawing/2014/main" id="{C1488B6B-EFB0-48A4-BA72-85115CC244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774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97CB62-A89A-4D8F-ADE5-3475986C8D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348" b="99512" l="9961" r="89844">
                        <a14:foregroundMark x1="55566" y1="7129" x2="55566" y2="7129"/>
                        <a14:foregroundMark x1="18848" y1="33398" x2="28125" y2="17969"/>
                        <a14:foregroundMark x1="28125" y1="17969" x2="40918" y2="8203"/>
                        <a14:foregroundMark x1="40918" y1="8203" x2="44629" y2="7129"/>
                        <a14:foregroundMark x1="41309" y1="8301" x2="27441" y2="17188"/>
                        <a14:foregroundMark x1="27441" y1="17188" x2="22559" y2="23535"/>
                        <a14:foregroundMark x1="22559" y1="23535" x2="21973" y2="25098"/>
                        <a14:foregroundMark x1="49609" y1="8301" x2="62207" y2="9863"/>
                        <a14:foregroundMark x1="62207" y1="9863" x2="64453" y2="11035"/>
                        <a14:foregroundMark x1="64453" y1="10840" x2="48438" y2="7910"/>
                        <a14:foregroundMark x1="48047" y1="6348" x2="55566" y2="6445"/>
                        <a14:foregroundMark x1="55566" y1="6445" x2="63184" y2="11035"/>
                        <a14:foregroundMark x1="60059" y1="97168" x2="65137" y2="82813"/>
                        <a14:foregroundMark x1="65137" y1="82813" x2="64453" y2="77246"/>
                        <a14:foregroundMark x1="45410" y1="98535" x2="38672" y2="91992"/>
                        <a14:foregroundMark x1="38672" y1="91992" x2="35938" y2="82520"/>
                        <a14:foregroundMark x1="35938" y1="82520" x2="39746" y2="77637"/>
                        <a14:foregroundMark x1="39746" y1="77637" x2="36426" y2="85254"/>
                        <a14:foregroundMark x1="36426" y1="85254" x2="35547" y2="94141"/>
                        <a14:foregroundMark x1="35547" y1="94141" x2="40723" y2="99219"/>
                        <a14:foregroundMark x1="40723" y1="99219" x2="51953" y2="97363"/>
                        <a14:foregroundMark x1="51953" y1="97363" x2="66504" y2="98535"/>
                        <a14:foregroundMark x1="66504" y1="98535" x2="68164" y2="90430"/>
                        <a14:foregroundMark x1="68164" y1="90430" x2="65332" y2="82422"/>
                        <a14:foregroundMark x1="65332" y1="82422" x2="60059" y2="78223"/>
                        <a14:foregroundMark x1="57910" y1="80566" x2="56152" y2="89551"/>
                        <a14:foregroundMark x1="56152" y1="89551" x2="43750" y2="80078"/>
                        <a14:foregroundMark x1="43750" y1="80078" x2="39355" y2="74023"/>
                        <a14:foregroundMark x1="39355" y1="74023" x2="59668" y2="76953"/>
                        <a14:foregroundMark x1="59668" y1="75586" x2="57324" y2="70313"/>
                        <a14:foregroundMark x1="62793" y1="70117" x2="65625" y2="73047"/>
                        <a14:foregroundMark x1="54980" y1="86035" x2="54492" y2="79395"/>
                        <a14:foregroundMark x1="45215" y1="99512" x2="37695" y2="76953"/>
                        <a14:foregroundMark x1="37695" y1="76953" x2="45410" y2="71289"/>
                        <a14:foregroundMark x1="45410" y1="71289" x2="45703" y2="71289"/>
                        <a14:foregroundMark x1="37793" y1="72266" x2="46094" y2="79785"/>
                        <a14:foregroundMark x1="22949" y1="72852" x2="24023" y2="63184"/>
                        <a14:foregroundMark x1="24023" y1="63184" x2="24316" y2="62598"/>
                        <a14:foregroundMark x1="28320" y1="16406" x2="37793" y2="94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667000"/>
            <a:ext cx="6858000" cy="6858000"/>
          </a:xfrm>
          <a:prstGeom prst="rect">
            <a:avLst/>
          </a:prstGeom>
        </p:spPr>
      </p:pic>
      <p:pic>
        <p:nvPicPr>
          <p:cNvPr id="3" name="doctor">
            <a:hlinkClick r:id="" action="ppaction://media"/>
            <a:extLst>
              <a:ext uri="{FF2B5EF4-FFF2-40B4-BE49-F238E27FC236}">
                <a16:creationId xmlns:a16="http://schemas.microsoft.com/office/drawing/2014/main" id="{ED08B7CA-04FA-43A5-B679-7728980384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797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94326D-AFAD-432D-B295-5D60598AE2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180" b="89844" l="8887" r="91211">
                        <a14:foregroundMark x1="9082" y1="32617" x2="9082" y2="32617"/>
                        <a14:foregroundMark x1="90234" y1="27832" x2="90234" y2="27832"/>
                        <a14:foregroundMark x1="86523" y1="23340" x2="86523" y2="23340"/>
                        <a14:foregroundMark x1="90527" y1="23730" x2="90527" y2="23730"/>
                        <a14:foregroundMark x1="44238" y1="9277" x2="44238" y2="9277"/>
                        <a14:foregroundMark x1="88379" y1="21191" x2="88379" y2="21191"/>
                        <a14:foregroundMark x1="90820" y1="28125" x2="90820" y2="28125"/>
                        <a14:foregroundMark x1="91211" y1="24121" x2="91211" y2="24121"/>
                        <a14:backgroundMark x1="50000" y1="84277" x2="52930" y2="94336"/>
                        <a14:backgroundMark x1="52930" y1="94336" x2="52930" y2="94336"/>
                        <a14:backgroundMark x1="67773" y1="78418" x2="73535" y2="84668"/>
                        <a14:backgroundMark x1="73535" y1="84668" x2="73535" y2="84668"/>
                        <a14:backgroundMark x1="73340" y1="81934" x2="84180" y2="57227"/>
                        <a14:backgroundMark x1="84180" y1="57227" x2="87695" y2="54102"/>
                        <a14:backgroundMark x1="85742" y1="31836" x2="73535" y2="49316"/>
                        <a14:backgroundMark x1="73535" y1="49316" x2="73926" y2="41699"/>
                        <a14:backgroundMark x1="73926" y1="41699" x2="76074" y2="36328"/>
                        <a14:backgroundMark x1="76074" y1="36328" x2="74707" y2="40820"/>
                        <a14:backgroundMark x1="76660" y1="35352" x2="78223" y2="38281"/>
                        <a14:backgroundMark x1="72949" y1="46387" x2="73926" y2="40234"/>
                        <a14:backgroundMark x1="83203" y1="31152" x2="80762" y2="39063"/>
                        <a14:backgroundMark x1="83789" y1="23340" x2="85547" y2="29785"/>
                        <a14:backgroundMark x1="89063" y1="25684" x2="87109" y2="25098"/>
                        <a14:backgroundMark x1="87695" y1="22266" x2="87695" y2="22266"/>
                        <a14:backgroundMark x1="83398" y1="21094" x2="83398" y2="21094"/>
                        <a14:backgroundMark x1="17578" y1="28613" x2="8691" y2="27637"/>
                        <a14:backgroundMark x1="12891" y1="30371" x2="15430" y2="26270"/>
                        <a14:backgroundMark x1="17969" y1="18945" x2="23535" y2="17578"/>
                        <a14:backgroundMark x1="28125" y1="83691" x2="27539" y2="73242"/>
                        <a14:backgroundMark x1="36133" y1="83105" x2="38965" y2="78418"/>
                        <a14:backgroundMark x1="37988" y1="78809" x2="33594" y2="85059"/>
                        <a14:backgroundMark x1="33203" y1="85254" x2="34375" y2="81543"/>
                        <a14:backgroundMark x1="37793" y1="78418" x2="32617" y2="82910"/>
                        <a14:backgroundMark x1="62793" y1="87305" x2="59277" y2="83105"/>
                        <a14:backgroundMark x1="67773" y1="85449" x2="67578" y2="77832"/>
                        <a14:backgroundMark x1="67578" y1="77832" x2="67578" y2="77832"/>
                        <a14:backgroundMark x1="76660" y1="75586" x2="73926" y2="67285"/>
                        <a14:backgroundMark x1="78418" y1="60449" x2="73145" y2="71680"/>
                        <a14:backgroundMark x1="79004" y1="52148" x2="80371" y2="59668"/>
                        <a14:backgroundMark x1="73535" y1="79980" x2="73926" y2="68066"/>
                        <a14:backgroundMark x1="73730" y1="68066" x2="73535" y2="73047"/>
                        <a14:backgroundMark x1="72656" y1="80176" x2="73535" y2="72266"/>
                        <a14:backgroundMark x1="67090" y1="84180" x2="67285" y2="78125"/>
                        <a14:backgroundMark x1="60156" y1="85254" x2="59375" y2="82910"/>
                        <a14:backgroundMark x1="55566" y1="87305" x2="55664" y2="86523"/>
                        <a14:backgroundMark x1="46875" y1="87891" x2="49219" y2="83203"/>
                        <a14:backgroundMark x1="40039" y1="90234" x2="39453" y2="83789"/>
                        <a14:backgroundMark x1="40137" y1="89648" x2="47266" y2="85547"/>
                        <a14:backgroundMark x1="26660" y1="73730" x2="17090" y2="73438"/>
                        <a14:backgroundMark x1="17090" y1="73438" x2="18945" y2="66211"/>
                        <a14:backgroundMark x1="18945" y1="66211" x2="9082" y2="66211"/>
                        <a14:backgroundMark x1="9082" y1="66211" x2="8594" y2="66895"/>
                        <a14:backgroundMark x1="14063" y1="66211" x2="20117" y2="62012"/>
                        <a14:backgroundMark x1="20117" y1="62012" x2="20117" y2="62012"/>
                        <a14:backgroundMark x1="20801" y1="60938" x2="19043" y2="64844"/>
                        <a14:backgroundMark x1="27637" y1="71777" x2="27246" y2="75098"/>
                        <a14:backgroundMark x1="28223" y1="83691" x2="31641" y2="84375"/>
                        <a14:backgroundMark x1="72852" y1="79492" x2="73535" y2="70898"/>
                        <a14:backgroundMark x1="73535" y1="70898" x2="72461" y2="76563"/>
                        <a14:backgroundMark x1="13574" y1="57324" x2="16699" y2="50781"/>
                        <a14:backgroundMark x1="16699" y1="50781" x2="8691" y2="50684"/>
                        <a14:backgroundMark x1="82129" y1="19336" x2="82910" y2="21289"/>
                        <a14:backgroundMark x1="82520" y1="15820" x2="71875" y2="13379"/>
                        <a14:backgroundMark x1="71875" y1="13379" x2="62695" y2="16992"/>
                        <a14:backgroundMark x1="14648" y1="38086" x2="7617" y2="32813"/>
                        <a14:backgroundMark x1="7617" y1="32813" x2="7324" y2="31445"/>
                        <a14:backgroundMark x1="15234" y1="26855" x2="10840" y2="20020"/>
                        <a14:backgroundMark x1="10840" y1="20020" x2="20996" y2="19141"/>
                        <a14:backgroundMark x1="20996" y1="19141" x2="21680" y2="14844"/>
                        <a14:backgroundMark x1="33105" y1="13184" x2="28223" y2="8203"/>
                        <a14:backgroundMark x1="28223" y1="8203" x2="28223" y2="7324"/>
                        <a14:backgroundMark x1="40234" y1="9668" x2="33203" y2="94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667000"/>
            <a:ext cx="6858000" cy="6858000"/>
          </a:xfrm>
          <a:prstGeom prst="rect">
            <a:avLst/>
          </a:prstGeom>
        </p:spPr>
      </p:pic>
      <p:pic>
        <p:nvPicPr>
          <p:cNvPr id="3" name="roar">
            <a:hlinkClick r:id="" action="ppaction://media"/>
            <a:extLst>
              <a:ext uri="{FF2B5EF4-FFF2-40B4-BE49-F238E27FC236}">
                <a16:creationId xmlns:a16="http://schemas.microsoft.com/office/drawing/2014/main" id="{FFD2F574-C465-4AF9-87F8-FC60924B40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502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</TotalTime>
  <Words>0</Words>
  <Application>Microsoft Office PowerPoint</Application>
  <PresentationFormat>Widescreen</PresentationFormat>
  <Paragraphs>0</Paragraphs>
  <Slides>13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2</cp:revision>
  <dcterms:created xsi:type="dcterms:W3CDTF">2025-04-11T17:43:08Z</dcterms:created>
  <dcterms:modified xsi:type="dcterms:W3CDTF">2025-04-11T17:59:08Z</dcterms:modified>
</cp:coreProperties>
</file>

<file path=docProps/thumbnail.jpeg>
</file>